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27" r:id="rId3"/>
    <p:sldId id="328" r:id="rId4"/>
    <p:sldId id="329" r:id="rId5"/>
    <p:sldId id="349" r:id="rId6"/>
    <p:sldId id="35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7/9/19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Employees Should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4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Embrace Technology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All jobs at all levels are requiring technology. From loading docks to executives suites.</a:t>
            </a:r>
          </a:p>
          <a:p>
            <a:r>
              <a:rPr lang="en-US" sz="4000" dirty="0">
                <a:solidFill>
                  <a:schemeClr val="tx2"/>
                </a:solidFill>
              </a:rPr>
              <a:t>PDAs, Cell phones, to iPhones.</a:t>
            </a:r>
          </a:p>
          <a:p>
            <a:endParaRPr lang="en-US" sz="4000" dirty="0">
              <a:solidFill>
                <a:schemeClr val="tx2"/>
              </a:solidFill>
            </a:endParaRPr>
          </a:p>
          <a:p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Have a Lifelong Love of Learning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Our society is changing rapidly!</a:t>
            </a:r>
          </a:p>
          <a:p>
            <a:r>
              <a:rPr lang="en-US" sz="4000" dirty="0">
                <a:solidFill>
                  <a:schemeClr val="tx2"/>
                </a:solidFill>
              </a:rPr>
              <a:t>Our skills need to be updated.</a:t>
            </a: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  <a:p>
            <a:endParaRPr lang="en-US" sz="4000" dirty="0">
              <a:solidFill>
                <a:schemeClr val="tx2"/>
              </a:solidFill>
            </a:endParaRPr>
          </a:p>
          <a:p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Be Flexible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It has been said, “Nothing is certain but change.”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An International Perspective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World is becoming a smaller place.</a:t>
            </a:r>
          </a:p>
          <a:p>
            <a:r>
              <a:rPr lang="en-US" sz="4400" dirty="0">
                <a:solidFill>
                  <a:schemeClr val="tx2"/>
                </a:solidFill>
              </a:rPr>
              <a:t>Businesses are entering a world marketplace.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4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can </a:t>
            </a:r>
            <a:r>
              <a:rPr lang="en-US" u="sng" dirty="0"/>
              <a:t>you</a:t>
            </a:r>
            <a:r>
              <a:rPr lang="en-US" dirty="0"/>
              <a:t> improve in these areas?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59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1751</TotalTime>
  <Words>88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Current Employees Should</vt:lpstr>
      <vt:lpstr>Embrace Technology</vt:lpstr>
      <vt:lpstr>Have a Lifelong Love of Learning</vt:lpstr>
      <vt:lpstr>Be Flexible</vt:lpstr>
      <vt:lpstr>An International Perspective</vt:lpstr>
      <vt:lpstr>How can you improve in these areas?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169</cp:revision>
  <dcterms:created xsi:type="dcterms:W3CDTF">2019-07-07T21:23:27Z</dcterms:created>
  <dcterms:modified xsi:type="dcterms:W3CDTF">2019-07-09T20:30:18Z</dcterms:modified>
</cp:coreProperties>
</file>